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5C0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37" d="100"/>
          <a:sy n="37" d="100"/>
        </p:scale>
        <p:origin x="-2298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04837-0DFC-4CEF-A0CD-5BB84D724657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1D447-853B-44E4-855E-FB6A74CAD2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9829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92EE-B1FC-43E8-9084-43B0DD93AEF4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D222-2399-4C23-8409-2F0CD73DA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5544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92EE-B1FC-43E8-9084-43B0DD93AEF4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D222-2399-4C23-8409-2F0CD73DA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9546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92EE-B1FC-43E8-9084-43B0DD93AEF4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D222-2399-4C23-8409-2F0CD73DA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3354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92EE-B1FC-43E8-9084-43B0DD93AEF4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D222-2399-4C23-8409-2F0CD73DA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406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92EE-B1FC-43E8-9084-43B0DD93AEF4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D222-2399-4C23-8409-2F0CD73DA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100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92EE-B1FC-43E8-9084-43B0DD93AEF4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D222-2399-4C23-8409-2F0CD73DA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5205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92EE-B1FC-43E8-9084-43B0DD93AEF4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D222-2399-4C23-8409-2F0CD73DA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1981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92EE-B1FC-43E8-9084-43B0DD93AEF4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D222-2399-4C23-8409-2F0CD73DA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4179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92EE-B1FC-43E8-9084-43B0DD93AEF4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D222-2399-4C23-8409-2F0CD73DA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5001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92EE-B1FC-43E8-9084-43B0DD93AEF4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D222-2399-4C23-8409-2F0CD73DA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1638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92EE-B1FC-43E8-9084-43B0DD93AEF4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8D222-2399-4C23-8409-2F0CD73DA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813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092EE-B1FC-43E8-9084-43B0DD93AEF4}" type="datetimeFigureOut">
              <a:rPr lang="ru-RU" smtClean="0"/>
              <a:pPr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8D222-2399-4C23-8409-2F0CD73DA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02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06-11-2024_13-22-20\12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0"/>
            <a:ext cx="8143932" cy="6000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06-11-2024_13-22-20\13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4856"/>
            <a:ext cx="9144000" cy="6648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06-11-2024_13-22-20\14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6288" y="-460375"/>
            <a:ext cx="10698163" cy="777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06-11-2024_13-22-20\15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012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06-11-2024_13-22-20\16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6288" y="-460375"/>
            <a:ext cx="10698163" cy="777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06-11-2024_13-22-20\17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6288" y="-460375"/>
            <a:ext cx="10698163" cy="777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06-11-2024_13-22-20\18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19288"/>
            <a:ext cx="9143999" cy="8777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3152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ҚАЗАЛЫ АУДАНЫ ӘКІМІНІҢ  ХАЛЫҚ АЛДЫНДАҒЫ ЕСЕПТІ КЕЗДЕСУІ</dc:title>
  <dc:creator>RePack by Diakov</dc:creator>
  <cp:lastModifiedBy>User</cp:lastModifiedBy>
  <cp:revision>373</cp:revision>
  <dcterms:created xsi:type="dcterms:W3CDTF">2019-01-10T18:55:32Z</dcterms:created>
  <dcterms:modified xsi:type="dcterms:W3CDTF">2024-11-06T10:35:46Z</dcterms:modified>
</cp:coreProperties>
</file>